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98" r:id="rId3"/>
    <p:sldId id="301" r:id="rId4"/>
    <p:sldId id="299" r:id="rId5"/>
    <p:sldId id="300" r:id="rId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66FF"/>
    <a:srgbClr val="003300"/>
    <a:srgbClr val="996600"/>
    <a:srgbClr val="336600"/>
    <a:srgbClr val="660066"/>
    <a:srgbClr val="CC00CC"/>
    <a:srgbClr val="0000FF"/>
    <a:srgbClr val="CC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50" autoAdjust="0"/>
  </p:normalViewPr>
  <p:slideViewPr>
    <p:cSldViewPr snapToGrid="0">
      <p:cViewPr varScale="1">
        <p:scale>
          <a:sx n="95" d="100"/>
          <a:sy n="95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1D60B-1E3A-4A29-839A-FD39A381D1D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BE6F6-1824-4EF6-8F50-E9BB8C724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C219C-8940-4575-8EBE-9D34D681812F}" type="datetime1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BCAB2-A8A3-4321-B927-72E89014B13F}" type="datetime1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C67AE-806A-450A-A227-ED5ECD444961}" type="datetime1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BB2-08E8-4A21-8514-A9856C89DD0C}" type="datetime1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60B0E-6099-4070-830F-4D150A271766}" type="datetime1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71ED-A40D-41EE-8DBD-2188878031D4}" type="datetime1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A0D53-7AF3-4090-8789-4F3714E1256F}" type="datetime1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54E5-A4E0-4920-BF23-B090E5662AEF}" type="datetime1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8505-A911-4E65-B14D-A3617A3592AA}" type="datetime1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2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7337-EDD9-4454-AA5A-6D685AF42322}" type="datetime1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1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6DAC-B52E-4CD5-A5F6-25F44F7D4225}" type="datetime1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2BE94-FED1-4351-A3A5-144E30D919EE}" type="datetime1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C4076-1BB5-4093-958D-D3F4F4E65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1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96" y="5670176"/>
            <a:ext cx="9144000" cy="1187824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SHORE AC LONG DISTANCE RUNNING</a:t>
            </a:r>
          </a:p>
          <a:p>
            <a:r>
              <a:rPr lang="en-US" sz="4000" b="1" dirty="0">
                <a:solidFill>
                  <a:srgbClr val="CC3300"/>
                </a:solidFill>
                <a:latin typeface="Copperplate Gothic Bold" panose="020E07050202060204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 STATUS:   19 Oct. 2023 </a:t>
            </a:r>
          </a:p>
        </p:txBody>
      </p:sp>
      <p:pic>
        <p:nvPicPr>
          <p:cNvPr id="19" name="Graphic 18" descr="Stream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2420" y="4179794"/>
            <a:ext cx="914400" cy="914400"/>
          </a:xfrm>
          <a:prstGeom prst="rect">
            <a:avLst/>
          </a:prstGeom>
        </p:spPr>
      </p:pic>
      <p:pic>
        <p:nvPicPr>
          <p:cNvPr id="21" name="Graphic 20" descr="Ballo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9256" y="4123287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4A5E14-C012-E0E8-9538-3B4E24462F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99" t="26832" r="6406" b="11111"/>
          <a:stretch/>
        </p:blipFill>
        <p:spPr>
          <a:xfrm>
            <a:off x="563845" y="3030025"/>
            <a:ext cx="3708073" cy="2448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7E1B91-ECAE-5B17-BF07-6D25FA86C4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70" t="20119" r="25308" b="22139"/>
          <a:stretch/>
        </p:blipFill>
        <p:spPr>
          <a:xfrm>
            <a:off x="8140751" y="351703"/>
            <a:ext cx="3707785" cy="2955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B6BED-7FF6-72A3-FB54-EC122097DD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819" r="41981" b="20118"/>
          <a:stretch/>
        </p:blipFill>
        <p:spPr>
          <a:xfrm>
            <a:off x="4447822" y="1506487"/>
            <a:ext cx="3515954" cy="307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CD0DCD-F29C-A64E-648F-3712091161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88" t="28642" r="3471" b="15720"/>
          <a:stretch/>
        </p:blipFill>
        <p:spPr>
          <a:xfrm>
            <a:off x="563845" y="268194"/>
            <a:ext cx="3252975" cy="265647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7502441-70B5-58A6-429B-D0096045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BAD06-E99D-46E1-9CE9-708F70DED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SHORE AC TEAM RANKINGS</a:t>
            </a:r>
            <a:br>
              <a:rPr 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 USATF MASTERS NATIONAL GRAND PRIX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80BCB5-31D5-B475-2168-43E99551F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3982" cy="3359324"/>
          </a:xfrm>
          <a:ln w="28575">
            <a:solidFill>
              <a:srgbClr val="990099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Masters Men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24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Winnings</a:t>
            </a:r>
            <a:endParaRPr lang="en-US" sz="1600" b="1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4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n-US" sz="24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</a:p>
          <a:p>
            <a:pPr lvl="1"/>
            <a:r>
              <a:rPr 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40+:	4</a:t>
            </a:r>
            <a:r>
              <a:rPr lang="en-US" b="1" baseline="300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$100</a:t>
            </a:r>
          </a:p>
          <a:p>
            <a:pPr lvl="1"/>
            <a:r>
              <a:rPr 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50+:	3</a:t>
            </a:r>
            <a:r>
              <a:rPr lang="en-US" b="1" baseline="300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$125	   $250</a:t>
            </a:r>
          </a:p>
          <a:p>
            <a:pPr lvl="1"/>
            <a:r>
              <a:rPr 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60+:	2</a:t>
            </a:r>
            <a:r>
              <a:rPr lang="en-US" b="1" baseline="300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$370	   $500</a:t>
            </a:r>
          </a:p>
          <a:p>
            <a:pPr lvl="1"/>
            <a:r>
              <a:rPr 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70+:	(nr)	$150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-------	   -------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Totals</a:t>
            </a:r>
            <a:r>
              <a:rPr 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$745	   $750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01E10F3-4C79-5521-0BAE-F59F7C90932C}"/>
              </a:ext>
            </a:extLst>
          </p:cNvPr>
          <p:cNvSpPr txBox="1">
            <a:spLocks/>
          </p:cNvSpPr>
          <p:nvPr/>
        </p:nvSpPr>
        <p:spPr>
          <a:xfrm>
            <a:off x="5898381" y="1830999"/>
            <a:ext cx="4983983" cy="3359324"/>
          </a:xfrm>
          <a:prstGeom prst="rect">
            <a:avLst/>
          </a:prstGeom>
          <a:ln w="25400">
            <a:solidFill>
              <a:srgbClr val="CC00CC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Masters Women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24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Winnings</a:t>
            </a:r>
            <a:endParaRPr lang="en-US" sz="1600" b="1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4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n-US" sz="24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</a:p>
          <a:p>
            <a:pPr lvl="1"/>
            <a:r>
              <a:rPr lang="en-US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40+:	1</a:t>
            </a:r>
            <a:r>
              <a:rPr lang="en-US" b="1" baseline="30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$250	$1,000</a:t>
            </a:r>
          </a:p>
          <a:p>
            <a:pPr lvl="1"/>
            <a:r>
              <a:rPr lang="en-US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50+:	4</a:t>
            </a:r>
            <a:r>
              <a:rPr lang="en-US" b="1" baseline="30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$225</a:t>
            </a:r>
          </a:p>
          <a:p>
            <a:pPr lvl="1"/>
            <a:r>
              <a:rPr lang="en-US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60+:	2</a:t>
            </a:r>
            <a:r>
              <a:rPr lang="en-US" b="1" baseline="30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$245	$   375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-------	   -------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Totals</a:t>
            </a:r>
            <a:r>
              <a:rPr lang="en-US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$720	$1,375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BEA545-9812-CAAD-694C-34CD7B6D75AE}"/>
              </a:ext>
            </a:extLst>
          </p:cNvPr>
          <p:cNvSpPr txBox="1">
            <a:spLocks/>
          </p:cNvSpPr>
          <p:nvPr/>
        </p:nvSpPr>
        <p:spPr>
          <a:xfrm>
            <a:off x="838200" y="5167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2023 Masters National Team Earnings: 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$3,590</a:t>
            </a:r>
          </a:p>
          <a:p>
            <a:pPr algn="ctr"/>
            <a:endParaRPr lang="en-US" sz="1400" dirty="0">
              <a:solidFill>
                <a:srgbClr val="99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400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(Total does not include upcoming 2023 USATF Club XC Nationals in Tallahassee.) 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FC99A4-FB7F-76FF-699F-31A92443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BAD06-E99D-46E1-9CE9-708F70DE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41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SHORE AC TEAM RANKINGS</a:t>
            </a:r>
            <a:br>
              <a:rPr 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2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rgbClr val="99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 USATF-NJ Club/Team Grand Prix</a:t>
            </a:r>
            <a:br>
              <a:rPr lang="en-US" sz="2800" b="1" dirty="0">
                <a:solidFill>
                  <a:srgbClr val="99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99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of 9 races completed</a:t>
            </a:r>
            <a:endParaRPr lang="en-US" sz="2000" dirty="0">
              <a:solidFill>
                <a:srgbClr val="990099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80BCB5-31D5-B475-2168-43E99551F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777"/>
            <a:ext cx="4983982" cy="3509934"/>
          </a:xfrm>
          <a:ln w="28575">
            <a:solidFill>
              <a:srgbClr val="990099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</a:t>
            </a:r>
          </a:p>
          <a:p>
            <a:pPr marL="0" indent="0">
              <a:buNone/>
            </a:pP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		1</a:t>
            </a:r>
            <a:r>
              <a:rPr lang="en-US" sz="24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			1</a:t>
            </a:r>
            <a:r>
              <a:rPr lang="en-US" sz="24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50+			1</a:t>
            </a:r>
            <a:r>
              <a:rPr lang="en-US" sz="24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			1</a:t>
            </a:r>
            <a:r>
              <a:rPr lang="en-US" sz="24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70+			1</a:t>
            </a:r>
            <a:r>
              <a:rPr lang="en-US" sz="24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80+			(no team)</a:t>
            </a:r>
            <a:endParaRPr lang="en-US" b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01E10F3-4C79-5521-0BAE-F59F7C90932C}"/>
              </a:ext>
            </a:extLst>
          </p:cNvPr>
          <p:cNvSpPr txBox="1">
            <a:spLocks/>
          </p:cNvSpPr>
          <p:nvPr/>
        </p:nvSpPr>
        <p:spPr>
          <a:xfrm>
            <a:off x="5898381" y="2072151"/>
            <a:ext cx="4983983" cy="3504560"/>
          </a:xfrm>
          <a:prstGeom prst="rect">
            <a:avLst/>
          </a:prstGeom>
          <a:ln w="28575">
            <a:solidFill>
              <a:srgbClr val="CC00CC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Women</a:t>
            </a:r>
          </a:p>
          <a:p>
            <a:pPr marL="0" indent="0">
              <a:buNone/>
            </a:pPr>
            <a:endParaRPr lang="en-US" sz="2400" b="1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		1</a:t>
            </a:r>
            <a:r>
              <a:rPr lang="en-US" sz="2400" b="1" baseline="30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b="1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			1</a:t>
            </a:r>
            <a:r>
              <a:rPr lang="en-US" sz="2400" b="1" baseline="30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b="1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50+			1</a:t>
            </a:r>
            <a:r>
              <a:rPr lang="en-US" sz="2400" b="1" baseline="30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b="1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			1</a:t>
            </a:r>
            <a:r>
              <a:rPr lang="en-US" sz="2400" b="1" baseline="30000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b="1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70+			(no team)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BEA545-9812-CAAD-694C-34CD7B6D75AE}"/>
              </a:ext>
            </a:extLst>
          </p:cNvPr>
          <p:cNvSpPr txBox="1">
            <a:spLocks/>
          </p:cNvSpPr>
          <p:nvPr/>
        </p:nvSpPr>
        <p:spPr>
          <a:xfrm>
            <a:off x="838200" y="5167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E9D7A9-93BA-FF27-1B67-1CCBC6AF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BAD06-E99D-46E1-9CE9-708F70DE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097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Shore AC LDR Newcomers  (1 or more USATF team races)</a:t>
            </a: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083AD1-CB4D-4591-A83F-D51E70151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5060182" cy="48787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Men</a:t>
            </a:r>
          </a:p>
          <a:p>
            <a:pPr marL="0" indent="0">
              <a:buNone/>
            </a:pPr>
            <a:endParaRPr lang="en-US" sz="1600" dirty="0">
              <a:solidFill>
                <a:srgbClr val="99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	Louis </a:t>
            </a:r>
            <a:r>
              <a:rPr lang="en-US" sz="16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DiLaurenzio</a:t>
            </a:r>
            <a:r>
              <a:rPr lang="en-US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Jr.</a:t>
            </a:r>
            <a:endParaRPr lang="en-US" sz="10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James Hoffman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Ryan Rafferty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Alex Van </a:t>
            </a:r>
            <a:r>
              <a:rPr lang="en-US" sz="16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Driesen</a:t>
            </a:r>
            <a:endParaRPr lang="en-US" sz="12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40+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Yearsley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Moody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50+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Puma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 Robinson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</a:t>
            </a:r>
            <a:r>
              <a:rPr lang="en-US" sz="1600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Sroka</a:t>
            </a:r>
            <a:endParaRPr lang="en-US" sz="16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60+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Connolly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 Hersey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Gary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Wiesinger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Mark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Zamek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70+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9E268C9-3F28-17D3-9B6F-30E5CBFF1E14}"/>
              </a:ext>
            </a:extLst>
          </p:cNvPr>
          <p:cNvSpPr txBox="1">
            <a:spLocks/>
          </p:cNvSpPr>
          <p:nvPr/>
        </p:nvSpPr>
        <p:spPr>
          <a:xfrm>
            <a:off x="5898382" y="1298221"/>
            <a:ext cx="5060182" cy="48787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Women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	Liz Campbell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Alicia Ezekiel-pipkin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Allison McQuillen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40+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Jessica Francis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Natacha Smith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Crissa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Thurman</a:t>
            </a:r>
          </a:p>
          <a:p>
            <a:pPr lvl="1">
              <a:spcBef>
                <a:spcPts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50+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Maureen Massell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60+	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 Brathwaite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600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Deborah </a:t>
            </a:r>
            <a:r>
              <a:rPr lang="en-US" sz="1600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Capko</a:t>
            </a:r>
            <a:endParaRPr lang="en-US" sz="1600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70+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B0F67-B251-8621-06D2-EF6204F8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BAD06-E99D-46E1-9CE9-708F70DE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09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Shore AC LDR Team Plan for USATF Club XC Nat’s (Tallahassee)</a:t>
            </a:r>
            <a:endParaRPr lang="en-US" sz="28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5D56C23-F166-E772-280E-D938843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895"/>
            <a:ext cx="5060182" cy="3970164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Men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99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Headcount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	A		7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99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	---		---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000" b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50+	A		7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000" b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	A &amp; B		10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000" b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70+	A		3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01731B3-A46B-72F2-3766-E237977E85D9}"/>
              </a:ext>
            </a:extLst>
          </p:cNvPr>
          <p:cNvSpPr txBox="1">
            <a:spLocks/>
          </p:cNvSpPr>
          <p:nvPr/>
        </p:nvSpPr>
        <p:spPr>
          <a:xfrm>
            <a:off x="5987453" y="1438894"/>
            <a:ext cx="5060182" cy="397016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Women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	     Headcount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	A		7</a:t>
            </a: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99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	A		3</a:t>
            </a: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50+	A		4</a:t>
            </a: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	A &amp; B		8</a:t>
            </a:r>
          </a:p>
          <a:p>
            <a:pPr marL="457200" lvl="1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70+	---		---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4918C7-C451-0013-61B5-EDEE806EE41E}"/>
              </a:ext>
            </a:extLst>
          </p:cNvPr>
          <p:cNvSpPr txBox="1">
            <a:spLocks/>
          </p:cNvSpPr>
          <p:nvPr/>
        </p:nvSpPr>
        <p:spPr>
          <a:xfrm>
            <a:off x="838200" y="5549732"/>
            <a:ext cx="10515600" cy="933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Projected headcounts:	</a:t>
            </a:r>
            <a:r>
              <a:rPr lang="en-US" sz="2000" b="1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Open: 14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b="1" dirty="0">
                <a:solidFill>
                  <a:srgbClr val="99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Masters: 35</a:t>
            </a:r>
            <a:endParaRPr lang="en-US" sz="2000" b="1" dirty="0">
              <a:solidFill>
                <a:srgbClr val="990099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958F4B-CA24-65CF-7705-127CFF07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C4076-1BB5-4093-958D-D3F4F4E653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12882</TotalTime>
  <Words>497</Words>
  <Application>Microsoft Office PowerPoint</Application>
  <PresentationFormat>Widescreen</PresentationFormat>
  <Paragraphs>113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Copperplate Gothic Bold</vt:lpstr>
      <vt:lpstr>Verdana</vt:lpstr>
      <vt:lpstr>Office Theme</vt:lpstr>
      <vt:lpstr>PowerPoint Presentation</vt:lpstr>
      <vt:lpstr>SHORE AC TEAM RANKINGS  2023 USATF MASTERS NATIONAL GRAND PRIX</vt:lpstr>
      <vt:lpstr>SHORE AC TEAM RANKINGS  2023 USATF-NJ Club/Team Grand Prix  7 of 9 races completed</vt:lpstr>
      <vt:lpstr>Shore AC LDR Newcomers  (1 or more USATF team races)</vt:lpstr>
      <vt:lpstr>Shore AC LDR Team Plan for USATF Club XC Nat’s (Tallahassee)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Linnell</dc:creator>
  <cp:lastModifiedBy>James Linnell</cp:lastModifiedBy>
  <cp:revision>185</cp:revision>
  <cp:lastPrinted>2021-11-09T23:07:43Z</cp:lastPrinted>
  <dcterms:created xsi:type="dcterms:W3CDTF">2015-03-05T04:12:52Z</dcterms:created>
  <dcterms:modified xsi:type="dcterms:W3CDTF">2023-10-19T17:51:53Z</dcterms:modified>
</cp:coreProperties>
</file>